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9" r:id="rId3"/>
    <p:sldId id="257" r:id="rId4"/>
    <p:sldId id="258" r:id="rId5"/>
  </p:sldIdLst>
  <p:sldSz cx="12192000" cy="6858000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7020"/>
          </a:xfrm>
          <a:prstGeom prst="rect">
            <a:avLst/>
          </a:prstGeom>
        </p:spPr>
        <p:txBody>
          <a:bodyPr vert="horz" lIns="95428" tIns="47714" rIns="95428" bIns="47714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4" y="1"/>
            <a:ext cx="2944284" cy="497020"/>
          </a:xfrm>
          <a:prstGeom prst="rect">
            <a:avLst/>
          </a:prstGeom>
        </p:spPr>
        <p:txBody>
          <a:bodyPr vert="horz" lIns="95428" tIns="47714" rIns="95428" bIns="47714" rtlCol="0"/>
          <a:lstStyle>
            <a:lvl1pPr algn="r">
              <a:defRPr sz="1300"/>
            </a:lvl1pPr>
          </a:lstStyle>
          <a:p>
            <a:fld id="{6D4F9110-007E-4EE9-844F-7A49B6BDBEA1}" type="datetimeFigureOut">
              <a:rPr lang="nb-NO" smtClean="0"/>
              <a:t>20.09.2021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08982"/>
            <a:ext cx="2944284" cy="497019"/>
          </a:xfrm>
          <a:prstGeom prst="rect">
            <a:avLst/>
          </a:prstGeom>
        </p:spPr>
        <p:txBody>
          <a:bodyPr vert="horz" lIns="95428" tIns="47714" rIns="95428" bIns="47714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4" y="9408982"/>
            <a:ext cx="2944284" cy="497019"/>
          </a:xfrm>
          <a:prstGeom prst="rect">
            <a:avLst/>
          </a:prstGeom>
        </p:spPr>
        <p:txBody>
          <a:bodyPr vert="horz" lIns="95428" tIns="47714" rIns="95428" bIns="47714" rtlCol="0" anchor="b"/>
          <a:lstStyle>
            <a:lvl1pPr algn="r">
              <a:defRPr sz="1300"/>
            </a:lvl1pPr>
          </a:lstStyle>
          <a:p>
            <a:fld id="{3786CF08-8189-45BD-A015-04A9EA9706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879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8A4-23EC-493F-9B48-6BB850CC0A2C}" type="datetimeFigureOut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4D7-7B68-4DBE-B2D9-7F5406B68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997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8A4-23EC-493F-9B48-6BB850CC0A2C}" type="datetimeFigureOut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4D7-7B68-4DBE-B2D9-7F5406B68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74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8A4-23EC-493F-9B48-6BB850CC0A2C}" type="datetimeFigureOut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4D7-7B68-4DBE-B2D9-7F5406B68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02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8A4-23EC-493F-9B48-6BB850CC0A2C}" type="datetimeFigureOut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4D7-7B68-4DBE-B2D9-7F5406B68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909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8A4-23EC-493F-9B48-6BB850CC0A2C}" type="datetimeFigureOut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4D7-7B68-4DBE-B2D9-7F5406B68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113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8A4-23EC-493F-9B48-6BB850CC0A2C}" type="datetimeFigureOut">
              <a:rPr lang="nb-NO" smtClean="0"/>
              <a:t>20.09.2021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4D7-7B68-4DBE-B2D9-7F5406B68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33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8A4-23EC-493F-9B48-6BB850CC0A2C}" type="datetimeFigureOut">
              <a:rPr lang="nb-NO" smtClean="0"/>
              <a:t>20.09.2021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4D7-7B68-4DBE-B2D9-7F5406B68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22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8A4-23EC-493F-9B48-6BB850CC0A2C}" type="datetimeFigureOut">
              <a:rPr lang="nb-NO" smtClean="0"/>
              <a:t>20.09.2021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4D7-7B68-4DBE-B2D9-7F5406B68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46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8A4-23EC-493F-9B48-6BB850CC0A2C}" type="datetimeFigureOut">
              <a:rPr lang="nb-NO" smtClean="0"/>
              <a:t>20.09.2021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4D7-7B68-4DBE-B2D9-7F5406B68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25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8A4-23EC-493F-9B48-6BB850CC0A2C}" type="datetimeFigureOut">
              <a:rPr lang="nb-NO" smtClean="0"/>
              <a:t>20.09.2021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4D7-7B68-4DBE-B2D9-7F5406B68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12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58A4-23EC-493F-9B48-6BB850CC0A2C}" type="datetimeFigureOut">
              <a:rPr lang="nb-NO" smtClean="0"/>
              <a:t>20.09.2021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F4D7-7B68-4DBE-B2D9-7F5406B68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95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58A4-23EC-493F-9B48-6BB850CC0A2C}" type="datetimeFigureOut">
              <a:rPr lang="nb-NO" smtClean="0"/>
              <a:t>20.09.2021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F4D7-7B68-4DBE-B2D9-7F5406B684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2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4" t="37770" r="29471" b="19362"/>
          <a:stretch/>
        </p:blipFill>
        <p:spPr>
          <a:xfrm>
            <a:off x="1359099" y="498569"/>
            <a:ext cx="9400999" cy="6021782"/>
          </a:xfrm>
          <a:prstGeom prst="rect">
            <a:avLst/>
          </a:prstGeom>
        </p:spPr>
      </p:pic>
      <p:sp>
        <p:nvSpPr>
          <p:cNvPr id="7" name="Pil høyre 6"/>
          <p:cNvSpPr/>
          <p:nvPr/>
        </p:nvSpPr>
        <p:spPr>
          <a:xfrm rot="9502433">
            <a:off x="4296020" y="1074234"/>
            <a:ext cx="848489" cy="2047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5315382" y="690027"/>
            <a:ext cx="1572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Buzzer</a:t>
            </a:r>
            <a:r>
              <a:rPr lang="nb-NO" sz="2400" dirty="0" smtClean="0"/>
              <a:t> sort</a:t>
            </a:r>
            <a:endParaRPr lang="nb-NO" sz="2400" dirty="0"/>
          </a:p>
        </p:txBody>
      </p:sp>
      <p:sp>
        <p:nvSpPr>
          <p:cNvPr id="9" name="Pil høyre 8"/>
          <p:cNvSpPr/>
          <p:nvPr/>
        </p:nvSpPr>
        <p:spPr>
          <a:xfrm rot="12010124">
            <a:off x="4343961" y="5763500"/>
            <a:ext cx="1011677" cy="17544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 høyre 9"/>
          <p:cNvSpPr/>
          <p:nvPr/>
        </p:nvSpPr>
        <p:spPr>
          <a:xfrm rot="16200000">
            <a:off x="8954284" y="4693572"/>
            <a:ext cx="749081" cy="13618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 høyre 10"/>
          <p:cNvSpPr/>
          <p:nvPr/>
        </p:nvSpPr>
        <p:spPr>
          <a:xfrm rot="16200000">
            <a:off x="2545535" y="2255915"/>
            <a:ext cx="1293364" cy="12555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l høyre 12"/>
          <p:cNvSpPr/>
          <p:nvPr/>
        </p:nvSpPr>
        <p:spPr>
          <a:xfrm rot="14880499">
            <a:off x="6043111" y="3937005"/>
            <a:ext cx="802791" cy="1146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 høyre 14"/>
          <p:cNvSpPr/>
          <p:nvPr/>
        </p:nvSpPr>
        <p:spPr>
          <a:xfrm>
            <a:off x="1840671" y="4898584"/>
            <a:ext cx="481494" cy="2032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l høyre 15"/>
          <p:cNvSpPr/>
          <p:nvPr/>
        </p:nvSpPr>
        <p:spPr>
          <a:xfrm>
            <a:off x="1893002" y="5693838"/>
            <a:ext cx="481494" cy="20328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/>
          <p:cNvSpPr txBox="1"/>
          <p:nvPr/>
        </p:nvSpPr>
        <p:spPr>
          <a:xfrm>
            <a:off x="5454861" y="5871781"/>
            <a:ext cx="1508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Buzzer</a:t>
            </a:r>
            <a:r>
              <a:rPr lang="nb-NO" sz="2400" dirty="0" smtClean="0"/>
              <a:t> rød</a:t>
            </a:r>
            <a:endParaRPr lang="nb-NO" sz="24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6187462" y="4501770"/>
            <a:ext cx="139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Motstand</a:t>
            </a:r>
            <a:endParaRPr lang="nb-NO" sz="24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8214820" y="5320022"/>
            <a:ext cx="2668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Transistor</a:t>
            </a:r>
          </a:p>
          <a:p>
            <a:r>
              <a:rPr lang="nb-NO" sz="2400" dirty="0" smtClean="0"/>
              <a:t>(3 bein, flat side til venstre)</a:t>
            </a:r>
            <a:endParaRPr lang="nb-NO" sz="2400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2532500" y="3173780"/>
            <a:ext cx="290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Røde sensorledninger</a:t>
            </a:r>
            <a:endParaRPr lang="nb-NO" sz="24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1251273" y="4432106"/>
            <a:ext cx="1586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Batteriklips</a:t>
            </a:r>
          </a:p>
          <a:p>
            <a:r>
              <a:rPr lang="nb-NO" sz="2400" dirty="0" smtClean="0"/>
              <a:t>rød</a:t>
            </a:r>
            <a:endParaRPr lang="nb-NO" sz="2400" dirty="0"/>
          </a:p>
        </p:txBody>
      </p:sp>
      <p:sp>
        <p:nvSpPr>
          <p:cNvPr id="22" name="TekstSylinder 21"/>
          <p:cNvSpPr txBox="1"/>
          <p:nvPr/>
        </p:nvSpPr>
        <p:spPr>
          <a:xfrm>
            <a:off x="1251085" y="5228767"/>
            <a:ext cx="1586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Batteriklips</a:t>
            </a:r>
          </a:p>
          <a:p>
            <a:r>
              <a:rPr lang="nb-NO" sz="2400" dirty="0" smtClean="0"/>
              <a:t>sort</a:t>
            </a:r>
            <a:endParaRPr lang="nb-NO" sz="2400" dirty="0"/>
          </a:p>
        </p:txBody>
      </p:sp>
      <p:sp>
        <p:nvSpPr>
          <p:cNvPr id="23" name="Pil høyre 22"/>
          <p:cNvSpPr/>
          <p:nvPr/>
        </p:nvSpPr>
        <p:spPr>
          <a:xfrm rot="17978885">
            <a:off x="7184975" y="3984527"/>
            <a:ext cx="802791" cy="11465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Pil høyre 23"/>
          <p:cNvSpPr/>
          <p:nvPr/>
        </p:nvSpPr>
        <p:spPr>
          <a:xfrm rot="5400000">
            <a:off x="2563489" y="4681794"/>
            <a:ext cx="1505144" cy="12213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359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e 28"/>
          <p:cNvGrpSpPr/>
          <p:nvPr/>
        </p:nvGrpSpPr>
        <p:grpSpPr>
          <a:xfrm>
            <a:off x="5770180" y="1771524"/>
            <a:ext cx="5886408" cy="3530340"/>
            <a:chOff x="3247697" y="1734207"/>
            <a:chExt cx="5886408" cy="3530340"/>
          </a:xfrm>
        </p:grpSpPr>
        <p:pic>
          <p:nvPicPr>
            <p:cNvPr id="2" name="Bild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39" t="7703" r="14426" b="76803"/>
            <a:stretch/>
          </p:blipFill>
          <p:spPr>
            <a:xfrm>
              <a:off x="4951043" y="3268681"/>
              <a:ext cx="2801566" cy="564205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13" t="20732" r="54190" b="45226"/>
            <a:stretch/>
          </p:blipFill>
          <p:spPr>
            <a:xfrm>
              <a:off x="7198970" y="2744038"/>
              <a:ext cx="1935135" cy="1619194"/>
            </a:xfrm>
            <a:prstGeom prst="rect">
              <a:avLst/>
            </a:prstGeom>
          </p:spPr>
        </p:pic>
        <p:cxnSp>
          <p:nvCxnSpPr>
            <p:cNvPr id="6" name="Rett linje 5"/>
            <p:cNvCxnSpPr/>
            <p:nvPr/>
          </p:nvCxnSpPr>
          <p:spPr>
            <a:xfrm flipV="1">
              <a:off x="8008883" y="1762889"/>
              <a:ext cx="1" cy="110727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/>
            <p:cNvCxnSpPr/>
            <p:nvPr/>
          </p:nvCxnSpPr>
          <p:spPr>
            <a:xfrm>
              <a:off x="4004441" y="1734207"/>
              <a:ext cx="4004442" cy="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 flipV="1">
              <a:off x="8008881" y="4157274"/>
              <a:ext cx="1" cy="110727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4004441" y="5259292"/>
              <a:ext cx="4004442" cy="0"/>
            </a:xfrm>
            <a:prstGeom prst="line">
              <a:avLst/>
            </a:prstGeom>
            <a:ln w="793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 flipV="1">
              <a:off x="3247697" y="3545528"/>
              <a:ext cx="1981199" cy="5255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e 29"/>
          <p:cNvGrpSpPr/>
          <p:nvPr/>
        </p:nvGrpSpPr>
        <p:grpSpPr>
          <a:xfrm>
            <a:off x="1813036" y="2366449"/>
            <a:ext cx="1633716" cy="2449006"/>
            <a:chOff x="204953" y="2324129"/>
            <a:chExt cx="1633716" cy="2449006"/>
          </a:xfrm>
        </p:grpSpPr>
        <p:cxnSp>
          <p:nvCxnSpPr>
            <p:cNvPr id="22" name="Rett linje 21"/>
            <p:cNvCxnSpPr/>
            <p:nvPr/>
          </p:nvCxnSpPr>
          <p:spPr>
            <a:xfrm>
              <a:off x="204953" y="3543152"/>
              <a:ext cx="1135089" cy="8106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23"/>
            <p:cNvCxnSpPr/>
            <p:nvPr/>
          </p:nvCxnSpPr>
          <p:spPr>
            <a:xfrm flipV="1">
              <a:off x="1589356" y="3870255"/>
              <a:ext cx="0" cy="902880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/>
            <p:cNvCxnSpPr/>
            <p:nvPr/>
          </p:nvCxnSpPr>
          <p:spPr>
            <a:xfrm flipV="1">
              <a:off x="1589356" y="2324129"/>
              <a:ext cx="0" cy="902880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>
              <a:off x="1340042" y="3268681"/>
              <a:ext cx="498627" cy="5360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1" name="TekstSylinder 30"/>
          <p:cNvSpPr txBox="1"/>
          <p:nvPr/>
        </p:nvSpPr>
        <p:spPr>
          <a:xfrm>
            <a:off x="4762919" y="5065776"/>
            <a:ext cx="1572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Buzzer</a:t>
            </a:r>
            <a:r>
              <a:rPr lang="nb-NO" sz="2400" dirty="0" smtClean="0"/>
              <a:t> sort</a:t>
            </a:r>
            <a:endParaRPr lang="nb-NO" sz="2400" dirty="0"/>
          </a:p>
        </p:txBody>
      </p:sp>
      <p:sp>
        <p:nvSpPr>
          <p:cNvPr id="32" name="TekstSylinder 31"/>
          <p:cNvSpPr txBox="1"/>
          <p:nvPr/>
        </p:nvSpPr>
        <p:spPr>
          <a:xfrm>
            <a:off x="4327945" y="1494097"/>
            <a:ext cx="2147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Batteriklips sort</a:t>
            </a:r>
            <a:endParaRPr lang="nb-NO" sz="2400" dirty="0"/>
          </a:p>
        </p:txBody>
      </p:sp>
      <p:sp>
        <p:nvSpPr>
          <p:cNvPr id="33" name="TekstSylinder 32"/>
          <p:cNvSpPr txBox="1"/>
          <p:nvPr/>
        </p:nvSpPr>
        <p:spPr>
          <a:xfrm>
            <a:off x="5740747" y="3732926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Sensorledning</a:t>
            </a:r>
            <a:endParaRPr lang="nb-NO" sz="2400" dirty="0"/>
          </a:p>
        </p:txBody>
      </p:sp>
      <p:sp>
        <p:nvSpPr>
          <p:cNvPr id="34" name="TekstSylinder 33"/>
          <p:cNvSpPr txBox="1"/>
          <p:nvPr/>
        </p:nvSpPr>
        <p:spPr>
          <a:xfrm>
            <a:off x="1464608" y="4748227"/>
            <a:ext cx="208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Batteriklips rød</a:t>
            </a:r>
            <a:endParaRPr lang="nb-NO" sz="2400" dirty="0"/>
          </a:p>
        </p:txBody>
      </p:sp>
      <p:sp>
        <p:nvSpPr>
          <p:cNvPr id="35" name="TekstSylinder 34"/>
          <p:cNvSpPr txBox="1"/>
          <p:nvPr/>
        </p:nvSpPr>
        <p:spPr>
          <a:xfrm>
            <a:off x="1991825" y="1998646"/>
            <a:ext cx="1508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err="1" smtClean="0"/>
              <a:t>Buzzer</a:t>
            </a:r>
            <a:r>
              <a:rPr lang="nb-NO" sz="2400" dirty="0" smtClean="0"/>
              <a:t> rød</a:t>
            </a:r>
            <a:endParaRPr lang="nb-NO" sz="2400" dirty="0"/>
          </a:p>
        </p:txBody>
      </p:sp>
      <p:sp>
        <p:nvSpPr>
          <p:cNvPr id="36" name="TekstSylinder 35"/>
          <p:cNvSpPr txBox="1"/>
          <p:nvPr/>
        </p:nvSpPr>
        <p:spPr>
          <a:xfrm>
            <a:off x="654130" y="3685795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Sensorledning</a:t>
            </a:r>
            <a:endParaRPr lang="nb-NO" sz="2400" dirty="0"/>
          </a:p>
        </p:txBody>
      </p:sp>
      <p:sp>
        <p:nvSpPr>
          <p:cNvPr id="37" name="TekstSylinder 36"/>
          <p:cNvSpPr txBox="1"/>
          <p:nvPr/>
        </p:nvSpPr>
        <p:spPr>
          <a:xfrm>
            <a:off x="10492569" y="2446575"/>
            <a:ext cx="1403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Transistor</a:t>
            </a:r>
            <a:endParaRPr lang="nb-NO" sz="2400" dirty="0"/>
          </a:p>
        </p:txBody>
      </p:sp>
      <p:sp>
        <p:nvSpPr>
          <p:cNvPr id="38" name="TekstSylinder 37"/>
          <p:cNvSpPr txBox="1"/>
          <p:nvPr/>
        </p:nvSpPr>
        <p:spPr>
          <a:xfrm>
            <a:off x="8172738" y="2849336"/>
            <a:ext cx="1398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Motstand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341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3" t="21631" r="18321" b="16336"/>
          <a:stretch/>
        </p:blipFill>
        <p:spPr>
          <a:xfrm>
            <a:off x="1284051" y="914400"/>
            <a:ext cx="9790297" cy="49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t="14098" r="21083" b="14722"/>
          <a:stretch/>
        </p:blipFill>
        <p:spPr>
          <a:xfrm>
            <a:off x="675860" y="369651"/>
            <a:ext cx="10841689" cy="62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2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7023</TotalTime>
  <Words>33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Liv Oddrun Voll</dc:creator>
  <cp:lastModifiedBy>Liv Oddrun Voll</cp:lastModifiedBy>
  <cp:revision>10</cp:revision>
  <cp:lastPrinted>2021-09-20T09:16:22Z</cp:lastPrinted>
  <dcterms:created xsi:type="dcterms:W3CDTF">2018-11-24T12:16:45Z</dcterms:created>
  <dcterms:modified xsi:type="dcterms:W3CDTF">2021-09-20T11:21:55Z</dcterms:modified>
</cp:coreProperties>
</file>