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8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ic Sans MS" panose="030F0902030302020204" pitchFamily="66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 snapToGrid="0">
      <p:cViewPr varScale="1">
        <p:scale>
          <a:sx n="144" d="100"/>
          <a:sy n="144" d="100"/>
        </p:scale>
        <p:origin x="7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1a3f8f8d76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1a3f8f8d76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1a3f8f8d76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1a3f8f8d76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1a3f8f8d76_0_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1a3f8f8d76_0_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1a3f8f8d7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1a3f8f8d7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1a3f8f8d76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1a3f8f8d76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Bør starte 14.50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f3c7e7546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f3c7e7546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Bør starte 14.50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f3c7e75461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f3c7e75461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Bør starte 14.50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f3c7e75461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f3c7e75461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1a3f8f8d76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1a3f8f8d76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1a3f8f8d76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1a3f8f8d76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1a3f8f8d76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1a3f8f8d76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1a3f8f8d76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1a3f8f8d76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1a3f8f8d76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1a3f8f8d76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1a3f8f8d76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1a3f8f8d76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1a3f8f8d76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1a3f8f8d76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1a3f8f8d76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1a3f8f8d76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112759"/>
            <a:ext cx="7886700" cy="67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32008" y="4928627"/>
            <a:ext cx="180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2655792" y="4935353"/>
            <a:ext cx="189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898088" y="492862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1"/>
          <p:cNvSpPr txBox="1">
            <a:spLocks noGrp="1"/>
          </p:cNvSpPr>
          <p:nvPr>
            <p:ph type="title"/>
          </p:nvPr>
        </p:nvSpPr>
        <p:spPr>
          <a:xfrm>
            <a:off x="311700" y="9006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Planlegge undervisning i skaperverksted</a:t>
            </a:r>
            <a:endParaRPr/>
          </a:p>
        </p:txBody>
      </p:sp>
      <p:pic>
        <p:nvPicPr>
          <p:cNvPr id="416" name="Google Shape;416;p71"/>
          <p:cNvPicPr preferRelativeResize="0"/>
          <p:nvPr/>
        </p:nvPicPr>
        <p:blipFill rotWithShape="1">
          <a:blip r:embed="rId3">
            <a:alphaModFix/>
          </a:blip>
          <a:srcRect l="20992"/>
          <a:stretch/>
        </p:blipFill>
        <p:spPr>
          <a:xfrm>
            <a:off x="3145860" y="1666975"/>
            <a:ext cx="2606802" cy="3299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80"/>
          <p:cNvSpPr txBox="1">
            <a:spLocks noGrp="1"/>
          </p:cNvSpPr>
          <p:nvPr>
            <p:ph type="title"/>
          </p:nvPr>
        </p:nvSpPr>
        <p:spPr>
          <a:xfrm>
            <a:off x="628650" y="112759"/>
            <a:ext cx="7886700" cy="675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Presentasjon</a:t>
            </a:r>
            <a:endParaRPr/>
          </a:p>
        </p:txBody>
      </p:sp>
      <p:sp>
        <p:nvSpPr>
          <p:cNvPr id="471" name="Google Shape;471;p8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no">
                <a:solidFill>
                  <a:srgbClr val="000000"/>
                </a:solidFill>
              </a:rPr>
              <a:t>Hvordan skal produktet presenteres?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no">
                <a:solidFill>
                  <a:srgbClr val="000000"/>
                </a:solidFill>
              </a:rPr>
              <a:t>Utstilling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no">
                <a:solidFill>
                  <a:srgbClr val="000000"/>
                </a:solidFill>
              </a:rPr>
              <a:t>Muntlig presentasjon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no">
                <a:solidFill>
                  <a:srgbClr val="000000"/>
                </a:solidFill>
              </a:rPr>
              <a:t>Salgsplakat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no">
                <a:solidFill>
                  <a:srgbClr val="000000"/>
                </a:solidFill>
              </a:rPr>
              <a:t>Fortelling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no">
                <a:solidFill>
                  <a:srgbClr val="000000"/>
                </a:solidFill>
              </a:rPr>
              <a:t>Film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no">
                <a:solidFill>
                  <a:srgbClr val="000000"/>
                </a:solidFill>
              </a:rPr>
              <a:t>Presentere et scenario hvor produktet er i bruk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1"/>
          <p:cNvSpPr txBox="1">
            <a:spLocks noGrp="1"/>
          </p:cNvSpPr>
          <p:nvPr>
            <p:ph type="title"/>
          </p:nvPr>
        </p:nvSpPr>
        <p:spPr>
          <a:xfrm>
            <a:off x="628650" y="112759"/>
            <a:ext cx="7886700" cy="675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To og to grupper sammen </a:t>
            </a:r>
            <a:endParaRPr/>
          </a:p>
        </p:txBody>
      </p:sp>
      <p:sp>
        <p:nvSpPr>
          <p:cNvPr id="477" name="Google Shape;477;p8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Presentere opplegg for hverandre.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>
                <a:solidFill>
                  <a:schemeClr val="dk1"/>
                </a:solidFill>
              </a:rPr>
              <a:t>Still spørsmål til opplegget (se neste slide)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2"/>
          <p:cNvSpPr txBox="1">
            <a:spLocks noGrp="1"/>
          </p:cNvSpPr>
          <p:nvPr>
            <p:ph type="title"/>
          </p:nvPr>
        </p:nvSpPr>
        <p:spPr>
          <a:xfrm>
            <a:off x="628650" y="112759"/>
            <a:ext cx="7886700" cy="675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Sett opp boblemodell med farger</a:t>
            </a:r>
            <a:endParaRPr/>
          </a:p>
        </p:txBody>
      </p:sp>
      <p:sp>
        <p:nvSpPr>
          <p:cNvPr id="483" name="Google Shape;483;p82"/>
          <p:cNvSpPr txBox="1">
            <a:spLocks noGrp="1"/>
          </p:cNvSpPr>
          <p:nvPr>
            <p:ph type="body" idx="1"/>
          </p:nvPr>
        </p:nvSpPr>
        <p:spPr>
          <a:xfrm>
            <a:off x="628650" y="1601855"/>
            <a:ext cx="7886700" cy="2810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no" sz="2400">
                <a:solidFill>
                  <a:schemeClr val="dk1"/>
                </a:solidFill>
              </a:rPr>
              <a:t>Gå gjennom planen og sjekk følgende:</a:t>
            </a:r>
            <a:endParaRPr sz="2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Hvordan er balansen mellom rød, gul og grønn?Er det noen rød bobler som gjøres om til gule?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Kommer informasjonen rett før/ når elevene trenger den?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Lærer elevene kun det de trenger for å lage det de skal lage? Eller har du sneket inn noe de ikke trenger for å lage det de skal lage?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Hvor i opplegget kan eleven ta valg?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Er opplegget balansert i forhold til vanskegrad og kulhetsfaktor?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Evaluering av kursrekke: Diskuter kort i grupper  </a:t>
            </a:r>
            <a:endParaRPr/>
          </a:p>
        </p:txBody>
      </p:sp>
      <p:sp>
        <p:nvSpPr>
          <p:cNvPr id="489" name="Google Shape;489;p83"/>
          <p:cNvSpPr txBox="1">
            <a:spLocks noGrp="1"/>
          </p:cNvSpPr>
          <p:nvPr>
            <p:ph type="body" idx="1"/>
          </p:nvPr>
        </p:nvSpPr>
        <p:spPr>
          <a:xfrm>
            <a:off x="165975" y="11610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 sz="2900">
                <a:solidFill>
                  <a:schemeClr val="dk1"/>
                </a:solidFill>
              </a:rPr>
              <a:t>Hva er det viktigste du tar med deg fra kurset? Velg en ting, og begrunn svaret. </a:t>
            </a:r>
            <a:endParaRPr sz="2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Evaluering av kursrekke: Diskuter kort i grupper  </a:t>
            </a:r>
            <a:endParaRPr/>
          </a:p>
        </p:txBody>
      </p:sp>
      <p:sp>
        <p:nvSpPr>
          <p:cNvPr id="495" name="Google Shape;495;p84"/>
          <p:cNvSpPr txBox="1">
            <a:spLocks noGrp="1"/>
          </p:cNvSpPr>
          <p:nvPr>
            <p:ph type="body" idx="1"/>
          </p:nvPr>
        </p:nvSpPr>
        <p:spPr>
          <a:xfrm>
            <a:off x="165975" y="11610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900">
                <a:solidFill>
                  <a:schemeClr val="dk1"/>
                </a:solidFill>
              </a:rPr>
              <a:t>Hvordan har du brukt ting fra kurset i din undervisning? Dette gjelder både konkrete aktiviteter og didaktiske metoder og grep. </a:t>
            </a: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Evaluering av kursrekke: Diskuter kort i grupper  </a:t>
            </a:r>
            <a:endParaRPr/>
          </a:p>
        </p:txBody>
      </p:sp>
      <p:sp>
        <p:nvSpPr>
          <p:cNvPr id="501" name="Google Shape;501;p85"/>
          <p:cNvSpPr txBox="1">
            <a:spLocks noGrp="1"/>
          </p:cNvSpPr>
          <p:nvPr>
            <p:ph type="body" idx="1"/>
          </p:nvPr>
        </p:nvSpPr>
        <p:spPr>
          <a:xfrm>
            <a:off x="165975" y="11610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 sz="2900">
                <a:solidFill>
                  <a:schemeClr val="dk1"/>
                </a:solidFill>
              </a:rPr>
              <a:t>Hvis du skulle deltatt på en ny runde, en slags kursrekke 2.0, hvilke tema ville du hatt på det kurset. Beskriv ønsker og tanker detaljert, begrunn gjerne. </a:t>
            </a:r>
            <a:endParaRPr sz="2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Evaluering av kursrekke: Skriv individuell tilbakemelding  </a:t>
            </a:r>
            <a:endParaRPr/>
          </a:p>
        </p:txBody>
      </p:sp>
      <p:sp>
        <p:nvSpPr>
          <p:cNvPr id="507" name="Google Shape;507;p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2900">
                <a:solidFill>
                  <a:schemeClr val="dk1"/>
                </a:solidFill>
              </a:rPr>
              <a:t>https://forms.gle/FTyuL9r8VfCC4Lik7</a:t>
            </a:r>
            <a:endParaRPr sz="2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600" y="76750"/>
            <a:ext cx="716103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73"/>
          <p:cNvSpPr txBox="1"/>
          <p:nvPr/>
        </p:nvSpPr>
        <p:spPr>
          <a:xfrm>
            <a:off x="539000" y="1407300"/>
            <a:ext cx="70281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rabicPeriod"/>
            </a:pPr>
            <a:r>
              <a:rPr lang="no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Hva lager elevene?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rabicPeriod"/>
            </a:pPr>
            <a:r>
              <a:rPr lang="no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Hva skal elevene lære gjennom opplegget?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00" y="112775"/>
            <a:ext cx="8779625" cy="10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73"/>
          <p:cNvSpPr/>
          <p:nvPr/>
        </p:nvSpPr>
        <p:spPr>
          <a:xfrm>
            <a:off x="592225" y="2939150"/>
            <a:ext cx="7632900" cy="164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Fag/tema: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Kompetansemål: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Læringsmål: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4"/>
          <p:cNvSpPr txBox="1">
            <a:spLocks noGrp="1"/>
          </p:cNvSpPr>
          <p:nvPr>
            <p:ph type="title"/>
          </p:nvPr>
        </p:nvSpPr>
        <p:spPr>
          <a:xfrm>
            <a:off x="628650" y="112745"/>
            <a:ext cx="7886700" cy="1065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Starter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5"/>
          <p:cNvSpPr txBox="1">
            <a:spLocks noGrp="1"/>
          </p:cNvSpPr>
          <p:nvPr>
            <p:ph type="title"/>
          </p:nvPr>
        </p:nvSpPr>
        <p:spPr>
          <a:xfrm>
            <a:off x="628650" y="112759"/>
            <a:ext cx="7886700" cy="675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Oppdrag</a:t>
            </a:r>
            <a:endParaRPr/>
          </a:p>
        </p:txBody>
      </p:sp>
      <p:sp>
        <p:nvSpPr>
          <p:cNvPr id="440" name="Google Shape;440;p75"/>
          <p:cNvSpPr txBox="1">
            <a:spLocks noGrp="1"/>
          </p:cNvSpPr>
          <p:nvPr>
            <p:ph type="body" idx="1"/>
          </p:nvPr>
        </p:nvSpPr>
        <p:spPr>
          <a:xfrm>
            <a:off x="628650" y="1369221"/>
            <a:ext cx="7886700" cy="1055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Er oppdraget engasjerende?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Hvilke rammer(fysiske og faglige) settes for opplegget?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1" name="Google Shape;441;p75"/>
          <p:cNvSpPr/>
          <p:nvPr/>
        </p:nvSpPr>
        <p:spPr>
          <a:xfrm>
            <a:off x="484950" y="2953850"/>
            <a:ext cx="7886700" cy="1954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900">
                <a:latin typeface="Comic Sans MS"/>
                <a:ea typeface="Comic Sans MS"/>
                <a:cs typeface="Comic Sans MS"/>
                <a:sym typeface="Comic Sans MS"/>
              </a:rPr>
              <a:t>Oppdrag:</a:t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6"/>
          <p:cNvSpPr txBox="1">
            <a:spLocks noGrp="1"/>
          </p:cNvSpPr>
          <p:nvPr>
            <p:ph type="title"/>
          </p:nvPr>
        </p:nvSpPr>
        <p:spPr>
          <a:xfrm>
            <a:off x="628650" y="112759"/>
            <a:ext cx="7886700" cy="675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Sikre mestring</a:t>
            </a:r>
            <a:endParaRPr/>
          </a:p>
        </p:txBody>
      </p:sp>
      <p:sp>
        <p:nvSpPr>
          <p:cNvPr id="447" name="Google Shape;447;p7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Hva må elevene kunne for å løse oppdraget?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Hva må de få opplæring i underveis/før?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Hva slags strøttestrukturer trenger elevene?</a:t>
            </a:r>
            <a:endParaRPr>
              <a:solidFill>
                <a:schemeClr val="dk1"/>
              </a:solidFill>
            </a:endParaRPr>
          </a:p>
          <a:p>
            <a:pPr marL="13716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>
                <a:solidFill>
                  <a:schemeClr val="dk1"/>
                </a:solidFill>
              </a:rPr>
              <a:t>-Eks: insktruksjonshefte, forklaringsark, kort faglig gjennomgang, eksempler, øvingsoppgaver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7"/>
          <p:cNvSpPr txBox="1">
            <a:spLocks noGrp="1"/>
          </p:cNvSpPr>
          <p:nvPr>
            <p:ph type="title"/>
          </p:nvPr>
        </p:nvSpPr>
        <p:spPr>
          <a:xfrm>
            <a:off x="628650" y="112759"/>
            <a:ext cx="7886700" cy="675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Idégenerering</a:t>
            </a:r>
            <a:endParaRPr/>
          </a:p>
        </p:txBody>
      </p:sp>
      <p:sp>
        <p:nvSpPr>
          <p:cNvPr id="453" name="Google Shape;453;p7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Hvilken metode/grep brukes for sette i gang idegenereringen?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Eks: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Idegenereringskort(byggkort, brukerbehov, bruker)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Sette sammen nye ord( substantiv og verb)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Manipulere utgangspunkt gitt av lærer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8"/>
          <p:cNvSpPr txBox="1">
            <a:spLocks noGrp="1"/>
          </p:cNvSpPr>
          <p:nvPr>
            <p:ph type="title"/>
          </p:nvPr>
        </p:nvSpPr>
        <p:spPr>
          <a:xfrm>
            <a:off x="628650" y="112759"/>
            <a:ext cx="7886700" cy="675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/>
              <a:t>Idégutvikling</a:t>
            </a:r>
            <a:endParaRPr/>
          </a:p>
        </p:txBody>
      </p:sp>
      <p:sp>
        <p:nvSpPr>
          <p:cNvPr id="459" name="Google Shape;459;p7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Hvilke metoder/grep brukes for å videreutvikle og forbedre ideen underveis i opplegget?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Tegne og presentere skisse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Stille spørsmål til hverandres idé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Virkemiddelkort (endre plassering, endre antall, endre stemning)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Introdusere en ny ramme</a:t>
            </a:r>
            <a:endParaRPr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9"/>
          <p:cNvSpPr txBox="1">
            <a:spLocks noGrp="1"/>
          </p:cNvSpPr>
          <p:nvPr>
            <p:ph type="title"/>
          </p:nvPr>
        </p:nvSpPr>
        <p:spPr>
          <a:xfrm>
            <a:off x="878475" y="362584"/>
            <a:ext cx="7886700" cy="675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800"/>
              <a:t>Utform kravspesifikasjoner slik at ønskede fag og ferdigheter involveres</a:t>
            </a:r>
            <a:endParaRPr sz="2800"/>
          </a:p>
        </p:txBody>
      </p:sp>
      <p:sp>
        <p:nvSpPr>
          <p:cNvPr id="465" name="Google Shape;465;p7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Sett opp kravspesifikasjoner for ulike deler av opplegget?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Når er det hensiktsmessig at de får de ulike kravene?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Macintosh PowerPoint</Application>
  <PresentationFormat>Skjermfremvisning (16:9)</PresentationFormat>
  <Paragraphs>72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Comic Sans MS</vt:lpstr>
      <vt:lpstr>Calibri</vt:lpstr>
      <vt:lpstr>Arial</vt:lpstr>
      <vt:lpstr>Simple Light</vt:lpstr>
      <vt:lpstr>Planlegge undervisning i skaperverksted</vt:lpstr>
      <vt:lpstr>PowerPoint-presentasjon</vt:lpstr>
      <vt:lpstr>PowerPoint-presentasjon</vt:lpstr>
      <vt:lpstr>Starter</vt:lpstr>
      <vt:lpstr>Oppdrag</vt:lpstr>
      <vt:lpstr>Sikre mestring</vt:lpstr>
      <vt:lpstr>Idégenerering</vt:lpstr>
      <vt:lpstr>Idégutvikling</vt:lpstr>
      <vt:lpstr>Utform kravspesifikasjoner slik at ønskede fag og ferdigheter involveres</vt:lpstr>
      <vt:lpstr>Presentasjon</vt:lpstr>
      <vt:lpstr>To og to grupper sammen </vt:lpstr>
      <vt:lpstr>Sett opp boblemodell med farger</vt:lpstr>
      <vt:lpstr>Evaluering av kursrekke: Diskuter kort i grupper  </vt:lpstr>
      <vt:lpstr>Evaluering av kursrekke: Diskuter kort i grupper  </vt:lpstr>
      <vt:lpstr>Evaluering av kursrekke: Diskuter kort i grupper  </vt:lpstr>
      <vt:lpstr>Evaluering av kursrekke: Skriv individuell tilbakemelding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cp:lastModifiedBy>Subashini Parameswaran Ruben</cp:lastModifiedBy>
  <cp:revision>2</cp:revision>
  <dcterms:modified xsi:type="dcterms:W3CDTF">2022-03-31T11:38:48Z</dcterms:modified>
</cp:coreProperties>
</file>