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8" r:id="rId3"/>
    <p:sldId id="319" r:id="rId4"/>
    <p:sldId id="320" r:id="rId5"/>
    <p:sldId id="321" r:id="rId6"/>
    <p:sldId id="325" r:id="rId7"/>
    <p:sldId id="310" r:id="rId8"/>
    <p:sldId id="311" r:id="rId9"/>
    <p:sldId id="322" r:id="rId10"/>
    <p:sldId id="312" r:id="rId11"/>
    <p:sldId id="327" r:id="rId12"/>
    <p:sldId id="313" r:id="rId13"/>
    <p:sldId id="314" r:id="rId14"/>
    <p:sldId id="315" r:id="rId15"/>
    <p:sldId id="324" r:id="rId16"/>
    <p:sldId id="326" r:id="rId17"/>
  </p:sldIdLst>
  <p:sldSz cx="12192000" cy="6858000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hqEwED0KT/vcJvKNYbdwF/Dk28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5EFD30-F492-41CC-95EA-9DC3EA0E4FF2}">
  <a:tblStyle styleId="{365EFD30-F492-41CC-95EA-9DC3EA0E4F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FB9BAB-430B-46DB-8EBB-C401351B4A5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7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178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46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e041f8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d20e041f8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736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e6651556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f1e6651556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40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e6651556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f1e6651556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35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Denne koden kan brukes når elevene skal undersøke «dekning» på stasjon 7.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Hvis elevene aldri har jobbet med radio-funksjonen på micro:bit kan det være lurt å gjennomføre en time der de kun jobber med dette. Kidsakoder har flere fine opplegg som bruker radiofunksjonen på micro:bit. F.eks: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https://oppgaver.kidsakoder.no/microbit/pxt_microbit_repeater/repeater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https://oppgaver.kidsakoder.no/microbit/smitte_bit/smitte_bit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067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e041f8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9" name="Google Shape;229;gd20e041f8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707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e041f8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9" name="Google Shape;229;gd20e041f8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979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e041f8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9" name="Google Shape;229;gd20e041f8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166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e041f8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9" name="Google Shape;229;gd20e041f8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239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e041f8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9" name="Google Shape;229;gd20e041f8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6818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e041f8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d20e041f8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28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15893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31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71527" y="6497158"/>
            <a:ext cx="1497107" cy="358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4"/>
          <p:cNvCxnSpPr/>
          <p:nvPr/>
        </p:nvCxnSpPr>
        <p:spPr>
          <a:xfrm>
            <a:off x="161365" y="206188"/>
            <a:ext cx="1177065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4"/>
          <p:cNvCxnSpPr/>
          <p:nvPr/>
        </p:nvCxnSpPr>
        <p:spPr>
          <a:xfrm>
            <a:off x="161365" y="6624913"/>
            <a:ext cx="949362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4"/>
          <p:cNvCxnSpPr/>
          <p:nvPr/>
        </p:nvCxnSpPr>
        <p:spPr>
          <a:xfrm rot="10800000">
            <a:off x="277905" y="80683"/>
            <a:ext cx="0" cy="66407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4"/>
          <p:cNvCxnSpPr/>
          <p:nvPr/>
        </p:nvCxnSpPr>
        <p:spPr>
          <a:xfrm rot="10800000">
            <a:off x="11851340" y="98612"/>
            <a:ext cx="0" cy="66228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4"/>
          <p:cNvCxnSpPr/>
          <p:nvPr/>
        </p:nvCxnSpPr>
        <p:spPr>
          <a:xfrm>
            <a:off x="11353800" y="6624913"/>
            <a:ext cx="65890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136" y="597678"/>
            <a:ext cx="6072834" cy="531075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64775" y="410135"/>
            <a:ext cx="623943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x-none" sz="8000" b="1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Internett fanger</a:t>
            </a:r>
            <a:endParaRPr sz="8000" b="1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20e041f8f_0_114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Etabler kontakt med både mobil og pc</a:t>
            </a:r>
            <a:endParaRPr dirty="0"/>
          </a:p>
        </p:txBody>
      </p:sp>
      <p:pic>
        <p:nvPicPr>
          <p:cNvPr id="236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7956" y="1574513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15" y="1574514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20e041f8f_0_114"/>
          <p:cNvSpPr txBox="1"/>
          <p:nvPr/>
        </p:nvSpPr>
        <p:spPr>
          <a:xfrm>
            <a:off x="10169562" y="3194230"/>
            <a:ext cx="7170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d20e041f8f_0_114"/>
          <p:cNvSpPr txBox="1"/>
          <p:nvPr/>
        </p:nvSpPr>
        <p:spPr>
          <a:xfrm>
            <a:off x="699695" y="3319455"/>
            <a:ext cx="12186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95" y="3816170"/>
            <a:ext cx="2629659" cy="1395863"/>
          </a:xfrm>
          <a:prstGeom prst="rect">
            <a:avLst/>
          </a:prstGeom>
        </p:spPr>
      </p:pic>
      <p:sp>
        <p:nvSpPr>
          <p:cNvPr id="19" name="Bildeforklaring formet som et avrundet rektangel 18"/>
          <p:cNvSpPr/>
          <p:nvPr/>
        </p:nvSpPr>
        <p:spPr>
          <a:xfrm>
            <a:off x="5575473" y="1107585"/>
            <a:ext cx="2519680" cy="1081288"/>
          </a:xfrm>
          <a:prstGeom prst="wedgeRoundRectCallout">
            <a:avLst>
              <a:gd name="adj1" fmla="val 96626"/>
              <a:gd name="adj2" fmla="val 19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Utvid programmet til å vise  «Mobil» på </a:t>
            </a:r>
            <a:r>
              <a:rPr lang="nb-NO" dirty="0" err="1" smtClean="0"/>
              <a:t>micro:bit</a:t>
            </a:r>
            <a:r>
              <a:rPr lang="nb-NO" dirty="0" smtClean="0"/>
              <a:t> 2 og </a:t>
            </a:r>
            <a:r>
              <a:rPr lang="nb-NO" dirty="0" smtClean="0"/>
              <a:t>«PC</a:t>
            </a:r>
            <a:r>
              <a:rPr lang="nb-NO" dirty="0" smtClean="0"/>
              <a:t>» på </a:t>
            </a:r>
            <a:r>
              <a:rPr lang="nb-NO" dirty="0" err="1" smtClean="0"/>
              <a:t>micro:bit</a:t>
            </a:r>
            <a:r>
              <a:rPr lang="nb-NO" dirty="0" smtClean="0"/>
              <a:t> 3</a:t>
            </a:r>
            <a:endParaRPr lang="nb-NO" dirty="0"/>
          </a:p>
        </p:txBody>
      </p:sp>
      <p:pic>
        <p:nvPicPr>
          <p:cNvPr id="13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7956" y="3619348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9;gd20e041f8f_0_114"/>
          <p:cNvSpPr txBox="1"/>
          <p:nvPr/>
        </p:nvSpPr>
        <p:spPr>
          <a:xfrm>
            <a:off x="10266840" y="5356406"/>
            <a:ext cx="4529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P</a:t>
            </a:r>
            <a:r>
              <a:rPr lang="nb-NO" dirty="0"/>
              <a:t>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473" y="2450719"/>
            <a:ext cx="2671710" cy="4126763"/>
          </a:xfrm>
          <a:prstGeom prst="rect">
            <a:avLst/>
          </a:prstGeom>
        </p:spPr>
      </p:pic>
      <p:sp>
        <p:nvSpPr>
          <p:cNvPr id="12" name="Bildeforklaring formet som et avrundet rektangel 11"/>
          <p:cNvSpPr/>
          <p:nvPr/>
        </p:nvSpPr>
        <p:spPr>
          <a:xfrm>
            <a:off x="1737642" y="5998371"/>
            <a:ext cx="3183424" cy="734938"/>
          </a:xfrm>
          <a:prstGeom prst="wedgeRoundRectCallout">
            <a:avLst>
              <a:gd name="adj1" fmla="val 71493"/>
              <a:gd name="adj2" fmla="val -75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Endre dette programmet til også å gjelde for PC</a:t>
            </a:r>
            <a:endParaRPr lang="nb-NO" dirty="0"/>
          </a:p>
        </p:txBody>
      </p:sp>
      <p:sp>
        <p:nvSpPr>
          <p:cNvPr id="15" name="Bildeforklaring formet som et avrundet rektangel 14"/>
          <p:cNvSpPr/>
          <p:nvPr/>
        </p:nvSpPr>
        <p:spPr>
          <a:xfrm>
            <a:off x="7429196" y="5664183"/>
            <a:ext cx="3183424" cy="734938"/>
          </a:xfrm>
          <a:prstGeom prst="wedgeRoundRectCallout">
            <a:avLst>
              <a:gd name="adj1" fmla="val 25922"/>
              <a:gd name="adj2" fmla="val -93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Lagre det nye programmet som «PC»</a:t>
            </a:r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4029462" y="2368449"/>
            <a:ext cx="1266093" cy="798644"/>
            <a:chOff x="3552092" y="1820008"/>
            <a:chExt cx="1266093" cy="798644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1172" y="2241824"/>
              <a:ext cx="964626" cy="28778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1172" y="1928722"/>
              <a:ext cx="982996" cy="31310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Bildeforklaring formet som et avrundet rektangel 5"/>
            <p:cNvSpPr/>
            <p:nvPr/>
          </p:nvSpPr>
          <p:spPr>
            <a:xfrm>
              <a:off x="3552092" y="1820008"/>
              <a:ext cx="1266093" cy="798644"/>
            </a:xfrm>
            <a:prstGeom prst="wedgeRoundRectCallout">
              <a:avLst>
                <a:gd name="adj1" fmla="val 113258"/>
                <a:gd name="adj2" fmla="val 28311"/>
                <a:gd name="adj3" fmla="val 16667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5450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20e041f8f_0_114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Etabler kontakt med både mobil og pc</a:t>
            </a:r>
            <a:endParaRPr dirty="0"/>
          </a:p>
        </p:txBody>
      </p:sp>
      <p:pic>
        <p:nvPicPr>
          <p:cNvPr id="236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7956" y="1574513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15" y="1574514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20e041f8f_0_114"/>
          <p:cNvSpPr txBox="1"/>
          <p:nvPr/>
        </p:nvSpPr>
        <p:spPr>
          <a:xfrm>
            <a:off x="10169562" y="3194230"/>
            <a:ext cx="7170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d20e041f8f_0_114"/>
          <p:cNvSpPr txBox="1"/>
          <p:nvPr/>
        </p:nvSpPr>
        <p:spPr>
          <a:xfrm>
            <a:off x="699695" y="3319455"/>
            <a:ext cx="12186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95" y="3816170"/>
            <a:ext cx="2629659" cy="1395863"/>
          </a:xfrm>
          <a:prstGeom prst="rect">
            <a:avLst/>
          </a:prstGeom>
        </p:spPr>
      </p:pic>
      <p:pic>
        <p:nvPicPr>
          <p:cNvPr id="13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7956" y="3619348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9;gd20e041f8f_0_114"/>
          <p:cNvSpPr txBox="1"/>
          <p:nvPr/>
        </p:nvSpPr>
        <p:spPr>
          <a:xfrm>
            <a:off x="10266840" y="5356406"/>
            <a:ext cx="4529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P</a:t>
            </a:r>
            <a:r>
              <a:rPr lang="nb-NO" dirty="0"/>
              <a:t>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837" y="1752788"/>
            <a:ext cx="2671710" cy="4126763"/>
          </a:xfrm>
          <a:prstGeom prst="rect">
            <a:avLst/>
          </a:prstGeom>
        </p:spPr>
      </p:pic>
      <p:sp>
        <p:nvSpPr>
          <p:cNvPr id="15" name="Bildeforklaring formet som en sky 14"/>
          <p:cNvSpPr/>
          <p:nvPr/>
        </p:nvSpPr>
        <p:spPr>
          <a:xfrm>
            <a:off x="3434790" y="1574513"/>
            <a:ext cx="2868047" cy="1429482"/>
          </a:xfrm>
          <a:prstGeom prst="cloudCallout">
            <a:avLst>
              <a:gd name="adj1" fmla="val 48363"/>
              <a:gd name="adj2" fmla="val 6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Forklar til hverandre hva dette programmet gjør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349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20e041f8f_0_114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Hva slags informasjon har du mottatt?</a:t>
            </a:r>
            <a:endParaRPr dirty="0"/>
          </a:p>
        </p:txBody>
      </p:sp>
      <p:pic>
        <p:nvPicPr>
          <p:cNvPr id="236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6084" y="1533448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15" y="1574514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d20e041f8f_0_114"/>
          <p:cNvSpPr txBox="1"/>
          <p:nvPr/>
        </p:nvSpPr>
        <p:spPr>
          <a:xfrm>
            <a:off x="699695" y="3319455"/>
            <a:ext cx="12186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Bildeforklaring formet som et avrundet rektangel 18"/>
          <p:cNvSpPr/>
          <p:nvPr/>
        </p:nvSpPr>
        <p:spPr>
          <a:xfrm>
            <a:off x="6956859" y="3624252"/>
            <a:ext cx="4275021" cy="643432"/>
          </a:xfrm>
          <a:prstGeom prst="wedgeRoundRectCallout">
            <a:avLst>
              <a:gd name="adj1" fmla="val -5839"/>
              <a:gd name="adj2" fmla="val -1065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Lag et program som viser ved hjelp av symboler om mobilen har mottatt </a:t>
            </a:r>
            <a:r>
              <a:rPr lang="nb-NO" dirty="0" err="1" smtClean="0"/>
              <a:t>sms</a:t>
            </a:r>
            <a:r>
              <a:rPr lang="nb-NO" dirty="0" smtClean="0"/>
              <a:t> eller mail.</a:t>
            </a:r>
            <a:endParaRPr lang="nb-NO" dirty="0"/>
          </a:p>
        </p:txBody>
      </p:sp>
      <p:sp>
        <p:nvSpPr>
          <p:cNvPr id="14" name="Google Shape;239;gd20e041f8f_0_114"/>
          <p:cNvSpPr txBox="1"/>
          <p:nvPr/>
        </p:nvSpPr>
        <p:spPr>
          <a:xfrm>
            <a:off x="9226267" y="3165587"/>
            <a:ext cx="14341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35" y="4183182"/>
            <a:ext cx="3924848" cy="105742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/>
          <a:srcRect t="3322" b="4951"/>
          <a:stretch/>
        </p:blipFill>
        <p:spPr>
          <a:xfrm>
            <a:off x="7704475" y="4719770"/>
            <a:ext cx="1066949" cy="127578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6"/>
          <a:srcRect r="2656"/>
          <a:stretch/>
        </p:blipFill>
        <p:spPr>
          <a:xfrm>
            <a:off x="9254156" y="4711893"/>
            <a:ext cx="1066440" cy="1314633"/>
          </a:xfrm>
          <a:prstGeom prst="rect">
            <a:avLst/>
          </a:prstGeom>
        </p:spPr>
      </p:pic>
      <p:sp>
        <p:nvSpPr>
          <p:cNvPr id="17" name="Google Shape;239;gd20e041f8f_0_114"/>
          <p:cNvSpPr txBox="1"/>
          <p:nvPr/>
        </p:nvSpPr>
        <p:spPr>
          <a:xfrm>
            <a:off x="9548561" y="6026526"/>
            <a:ext cx="7895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Mail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39;gd20e041f8f_0_114"/>
          <p:cNvSpPr txBox="1"/>
          <p:nvPr/>
        </p:nvSpPr>
        <p:spPr>
          <a:xfrm>
            <a:off x="7967239" y="6026526"/>
            <a:ext cx="14341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SMS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Bildeforklaring formet som en sky 14"/>
          <p:cNvSpPr/>
          <p:nvPr/>
        </p:nvSpPr>
        <p:spPr>
          <a:xfrm>
            <a:off x="2822050" y="2329790"/>
            <a:ext cx="2868047" cy="1429482"/>
          </a:xfrm>
          <a:prstGeom prst="cloudCallout">
            <a:avLst>
              <a:gd name="adj1" fmla="val -49941"/>
              <a:gd name="adj2" fmla="val 69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Forklar til hverandre hva dette programmet gjør.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083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20e041f8f_0_114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Ulik informasjon til </a:t>
            </a:r>
            <a:r>
              <a:rPr lang="nb-NO" i="1" dirty="0" smtClean="0"/>
              <a:t>enten</a:t>
            </a:r>
            <a:r>
              <a:rPr lang="nb-NO" dirty="0" smtClean="0"/>
              <a:t> mobil </a:t>
            </a:r>
            <a:r>
              <a:rPr lang="nb-NO" i="1" dirty="0" smtClean="0"/>
              <a:t>eller</a:t>
            </a:r>
            <a:r>
              <a:rPr lang="nb-NO" dirty="0" smtClean="0"/>
              <a:t> pc:</a:t>
            </a:r>
            <a:endParaRPr dirty="0"/>
          </a:p>
        </p:txBody>
      </p:sp>
      <p:pic>
        <p:nvPicPr>
          <p:cNvPr id="236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436" y="1629999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15" y="1574514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20e041f8f_0_114"/>
          <p:cNvSpPr txBox="1"/>
          <p:nvPr/>
        </p:nvSpPr>
        <p:spPr>
          <a:xfrm>
            <a:off x="8958178" y="3331607"/>
            <a:ext cx="7170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d20e041f8f_0_114"/>
          <p:cNvSpPr txBox="1"/>
          <p:nvPr/>
        </p:nvSpPr>
        <p:spPr>
          <a:xfrm>
            <a:off x="699695" y="3319455"/>
            <a:ext cx="12186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Bildeforklaring formet som et avrundet rektangel 18"/>
          <p:cNvSpPr/>
          <p:nvPr/>
        </p:nvSpPr>
        <p:spPr>
          <a:xfrm>
            <a:off x="2057400" y="3485475"/>
            <a:ext cx="5260867" cy="1415192"/>
          </a:xfrm>
          <a:prstGeom prst="wedgeRoundRectCallout">
            <a:avLst>
              <a:gd name="adj1" fmla="val 64704"/>
              <a:gd name="adj2" fmla="val -1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/>
              <a:t>Utvid programmet. Lag et program som: </a:t>
            </a:r>
            <a:endParaRPr lang="nb-NO" dirty="0"/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nb-NO" dirty="0" smtClean="0"/>
              <a:t>sender </a:t>
            </a:r>
            <a:r>
              <a:rPr lang="nb-NO" dirty="0" smtClean="0"/>
              <a:t>teksten «SMS» eller «Mail» til </a:t>
            </a:r>
            <a:r>
              <a:rPr lang="nb-NO" i="1" u="sng" dirty="0" smtClean="0"/>
              <a:t>enten </a:t>
            </a:r>
            <a:r>
              <a:rPr lang="nb-NO" dirty="0" smtClean="0"/>
              <a:t>mobil eller pc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nb-NO" dirty="0" smtClean="0"/>
              <a:t>viser med symbol på mobil eller pc hva slags informasjon som er mottatt</a:t>
            </a:r>
            <a:endParaRPr lang="nb-NO" dirty="0"/>
          </a:p>
        </p:txBody>
      </p:sp>
      <p:pic>
        <p:nvPicPr>
          <p:cNvPr id="13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436" y="3779488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9;gd20e041f8f_0_114"/>
          <p:cNvSpPr txBox="1"/>
          <p:nvPr/>
        </p:nvSpPr>
        <p:spPr>
          <a:xfrm>
            <a:off x="8975556" y="5512318"/>
            <a:ext cx="4529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P</a:t>
            </a:r>
            <a:r>
              <a:rPr lang="nb-NO" dirty="0"/>
              <a:t>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05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20e041f8f_0_114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Fra mobil eller pc til </a:t>
            </a:r>
            <a:r>
              <a:rPr lang="nb-NO" dirty="0" smtClean="0"/>
              <a:t>trådløs </a:t>
            </a:r>
            <a:r>
              <a:rPr lang="nb-NO" dirty="0" smtClean="0"/>
              <a:t>ruter </a:t>
            </a:r>
            <a:r>
              <a:rPr lang="nb-NO" dirty="0" smtClean="0"/>
              <a:t>(og videre til internett)</a:t>
            </a:r>
            <a:endParaRPr dirty="0"/>
          </a:p>
        </p:txBody>
      </p:sp>
      <p:pic>
        <p:nvPicPr>
          <p:cNvPr id="236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436" y="1629999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15" y="1574514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20e041f8f_0_114"/>
          <p:cNvSpPr txBox="1"/>
          <p:nvPr/>
        </p:nvSpPr>
        <p:spPr>
          <a:xfrm>
            <a:off x="8958178" y="3331607"/>
            <a:ext cx="7170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d20e041f8f_0_114"/>
          <p:cNvSpPr txBox="1"/>
          <p:nvPr/>
        </p:nvSpPr>
        <p:spPr>
          <a:xfrm>
            <a:off x="699695" y="3319455"/>
            <a:ext cx="12186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Bildeforklaring formet som et avrundet rektangel 18"/>
          <p:cNvSpPr/>
          <p:nvPr/>
        </p:nvSpPr>
        <p:spPr>
          <a:xfrm>
            <a:off x="1918298" y="3619379"/>
            <a:ext cx="5925222" cy="1633342"/>
          </a:xfrm>
          <a:prstGeom prst="wedgeRoundRectCallout">
            <a:avLst>
              <a:gd name="adj1" fmla="val 20069"/>
              <a:gd name="adj2" fmla="val -63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/>
              <a:t>Lag et program som: </a:t>
            </a:r>
            <a:endParaRPr lang="nb-NO" dirty="0"/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nb-NO" dirty="0" smtClean="0"/>
              <a:t>sender symboler for ulik informasjon (f eks </a:t>
            </a:r>
            <a:r>
              <a:rPr lang="nb-NO" dirty="0" err="1" smtClean="0"/>
              <a:t>sms</a:t>
            </a:r>
            <a:r>
              <a:rPr lang="nb-NO" dirty="0" smtClean="0"/>
              <a:t>, mail eller </a:t>
            </a:r>
            <a:r>
              <a:rPr lang="nb-NO" dirty="0" err="1" smtClean="0"/>
              <a:t>worddokument</a:t>
            </a:r>
            <a:r>
              <a:rPr lang="nb-NO" dirty="0" smtClean="0"/>
              <a:t>) fra mobil eller pc til </a:t>
            </a:r>
            <a:r>
              <a:rPr lang="nb-NO" dirty="0" smtClean="0"/>
              <a:t>trådløs </a:t>
            </a:r>
            <a:r>
              <a:rPr lang="nb-NO" dirty="0" smtClean="0"/>
              <a:t>ruter</a:t>
            </a:r>
            <a:endParaRPr lang="nb-NO" dirty="0" smtClean="0"/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nb-NO" dirty="0" smtClean="0"/>
              <a:t>Vis på </a:t>
            </a:r>
            <a:r>
              <a:rPr lang="nb-NO" dirty="0" smtClean="0"/>
              <a:t>trådløs </a:t>
            </a:r>
            <a:r>
              <a:rPr lang="nb-NO" dirty="0" smtClean="0"/>
              <a:t>ruter </a:t>
            </a:r>
            <a:r>
              <a:rPr lang="nb-NO" dirty="0" smtClean="0"/>
              <a:t>hvor informasjonene kommer fra (mobil eller pc) og hva slags informasjon det er som skal sendes videre.</a:t>
            </a:r>
            <a:endParaRPr lang="nb-NO" dirty="0"/>
          </a:p>
        </p:txBody>
      </p:sp>
      <p:pic>
        <p:nvPicPr>
          <p:cNvPr id="13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436" y="3779488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9;gd20e041f8f_0_114"/>
          <p:cNvSpPr txBox="1"/>
          <p:nvPr/>
        </p:nvSpPr>
        <p:spPr>
          <a:xfrm>
            <a:off x="8975556" y="5512318"/>
            <a:ext cx="4529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P</a:t>
            </a:r>
            <a:r>
              <a:rPr lang="nb-NO" dirty="0"/>
              <a:t>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il venstre 1"/>
          <p:cNvSpPr/>
          <p:nvPr/>
        </p:nvSpPr>
        <p:spPr>
          <a:xfrm>
            <a:off x="3704436" y="2001520"/>
            <a:ext cx="2625244" cy="579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2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1e6651556_2_58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nb-NO" sz="3359" dirty="0" smtClean="0"/>
              <a:t>Utforsk dekning</a:t>
            </a:r>
            <a:r>
              <a:rPr lang="x-none" sz="3359" dirty="0" smtClean="0"/>
              <a:t> </a:t>
            </a:r>
            <a:endParaRPr sz="3359" dirty="0"/>
          </a:p>
        </p:txBody>
      </p:sp>
      <p:pic>
        <p:nvPicPr>
          <p:cNvPr id="245" name="Google Shape;245;gf1e6651556_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3637" y="919981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7295" y="2156925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1794" y="2156924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5;gf1e6651556_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522" y="2592880"/>
            <a:ext cx="1001493" cy="720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0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utforsk dekning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391055" y="2489882"/>
            <a:ext cx="9962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2000" dirty="0" smtClean="0"/>
              <a:t>Sett samme radiogruppe på to </a:t>
            </a:r>
            <a:r>
              <a:rPr lang="nb-NO" sz="2000" dirty="0" err="1" smtClean="0"/>
              <a:t>micro:bit</a:t>
            </a:r>
            <a:r>
              <a:rPr lang="nb-NO" sz="2000" dirty="0" smtClean="0"/>
              <a:t> (bruk nummeret dere har fått tildelt)</a:t>
            </a:r>
          </a:p>
          <a:p>
            <a:pPr marL="342900" indent="-342900">
              <a:buAutoNum type="arabicPeriod"/>
            </a:pPr>
            <a:r>
              <a:rPr lang="nb-NO" sz="2000" dirty="0" smtClean="0"/>
              <a:t>Velg en </a:t>
            </a:r>
            <a:r>
              <a:rPr lang="nb-NO" sz="2000" dirty="0" err="1" smtClean="0"/>
              <a:t>micro:bit</a:t>
            </a:r>
            <a:r>
              <a:rPr lang="nb-NO" sz="2000" dirty="0" smtClean="0"/>
              <a:t> som sender og en som mottaker</a:t>
            </a:r>
          </a:p>
          <a:p>
            <a:pPr marL="342900" indent="-342900">
              <a:buAutoNum type="arabicPeriod"/>
            </a:pPr>
            <a:r>
              <a:rPr lang="nb-NO" sz="2000" dirty="0" smtClean="0"/>
              <a:t>Bestem ett symbol som skal sendes og ett som skal brukes til å sende kvittering på mottatt signal</a:t>
            </a:r>
          </a:p>
          <a:p>
            <a:pPr marL="342900" indent="-342900">
              <a:buAutoNum type="arabicPeriod"/>
            </a:pPr>
            <a:r>
              <a:rPr lang="nb-NO" sz="2000" dirty="0" smtClean="0"/>
              <a:t>Lag en testplan som inneholder: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813031" y="4235774"/>
            <a:ext cx="9540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</a:t>
            </a:r>
            <a:r>
              <a:rPr lang="nb-NO" sz="2000" dirty="0" smtClean="0"/>
              <a:t>teder dere vil teste dekning (velg steder som er ulik lengde fra hverandre og med ulike hindringer)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hvordan dere kan kommunisere at senderen har sendt selv om mottakeren ikke har mottatt</a:t>
            </a:r>
          </a:p>
        </p:txBody>
      </p:sp>
    </p:spTree>
    <p:extLst>
      <p:ext uri="{BB962C8B-B14F-4D97-AF65-F5344CB8AC3E}">
        <p14:creationId xmlns:p14="http://schemas.microsoft.com/office/powerpoint/2010/main" val="268356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Velg språk</a:t>
            </a:r>
            <a:endParaRPr lang="nb-NO" dirty="0"/>
          </a:p>
        </p:txBody>
      </p:sp>
      <p:pic>
        <p:nvPicPr>
          <p:cNvPr id="4" name="Google Shape;2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0258" y="518245"/>
            <a:ext cx="1128080" cy="959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838200" y="2063261"/>
            <a:ext cx="60628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smtClean="0"/>
              <a:t>Åpne nettleseren, gå til makecode.mikrobit.org og velg «New Project»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Trykk på tannhjul-ikonet oppe til høyre og velg «</a:t>
            </a:r>
            <a:r>
              <a:rPr lang="nb-NO" dirty="0" err="1" smtClean="0"/>
              <a:t>language</a:t>
            </a:r>
            <a:r>
              <a:rPr lang="nb-NO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Velg ønsket språk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404" y="1594338"/>
            <a:ext cx="1930356" cy="1351946"/>
          </a:xfrm>
          <a:prstGeom prst="rect">
            <a:avLst/>
          </a:prstGeom>
        </p:spPr>
      </p:pic>
      <p:pic>
        <p:nvPicPr>
          <p:cNvPr id="7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1404" y="3109993"/>
            <a:ext cx="1321321" cy="2370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ett pilkobling 8"/>
          <p:cNvCxnSpPr/>
          <p:nvPr/>
        </p:nvCxnSpPr>
        <p:spPr>
          <a:xfrm>
            <a:off x="6025662" y="3079262"/>
            <a:ext cx="1938215" cy="132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Koble til med datamaskin</a:t>
            </a:r>
            <a:endParaRPr lang="nb-NO" dirty="0"/>
          </a:p>
        </p:txBody>
      </p:sp>
      <p:pic>
        <p:nvPicPr>
          <p:cNvPr id="4" name="Google Shape;2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0258" y="518245"/>
            <a:ext cx="1128080" cy="959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3459308" y="2017852"/>
            <a:ext cx="40747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smtClean="0"/>
              <a:t>Koble USB-kabelen i microbit og maskin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Trykk </a:t>
            </a:r>
            <a:r>
              <a:rPr lang="nb-NO" dirty="0"/>
              <a:t>på tannhjul-ikonet oppe til høyre og </a:t>
            </a:r>
            <a:r>
              <a:rPr lang="nb-NO" dirty="0" smtClean="0"/>
              <a:t>velg «Connect </a:t>
            </a:r>
            <a:r>
              <a:rPr lang="nb-NO" dirty="0" err="1" smtClean="0"/>
              <a:t>device</a:t>
            </a:r>
            <a:r>
              <a:rPr lang="nb-NO" dirty="0" smtClean="0"/>
              <a:t>» </a:t>
            </a: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43" y="1407003"/>
            <a:ext cx="1961754" cy="39781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376" y="3258611"/>
            <a:ext cx="1207024" cy="251081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322" y="1478186"/>
            <a:ext cx="2151984" cy="1468713"/>
          </a:xfrm>
          <a:prstGeom prst="rect">
            <a:avLst/>
          </a:prstGeom>
        </p:spPr>
      </p:pic>
      <p:cxnSp>
        <p:nvCxnSpPr>
          <p:cNvPr id="11" name="Rett pilkobling 10"/>
          <p:cNvCxnSpPr/>
          <p:nvPr/>
        </p:nvCxnSpPr>
        <p:spPr>
          <a:xfrm flipV="1">
            <a:off x="7276123" y="3806092"/>
            <a:ext cx="1649046" cy="7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2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Koble til med nettbrett</a:t>
            </a:r>
            <a:endParaRPr lang="nb-NO" dirty="0"/>
          </a:p>
        </p:txBody>
      </p:sp>
      <p:pic>
        <p:nvPicPr>
          <p:cNvPr id="4" name="Google Shape;2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0258" y="518245"/>
            <a:ext cx="1128080" cy="959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3459308" y="2017852"/>
            <a:ext cx="40747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smtClean="0"/>
              <a:t>Last ned </a:t>
            </a:r>
            <a:r>
              <a:rPr lang="nb-NO" dirty="0" err="1" smtClean="0"/>
              <a:t>micro:bit-appen</a:t>
            </a: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Finn og følg veiledning for tilkobling</a:t>
            </a: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8" y="1644736"/>
            <a:ext cx="1651269" cy="345897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797" y="1845914"/>
            <a:ext cx="2399383" cy="84134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507" y="3780673"/>
            <a:ext cx="1729673" cy="94839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578" y="4379610"/>
            <a:ext cx="1110720" cy="18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 </a:t>
            </a:r>
            <a:r>
              <a:rPr lang="nb-NO" dirty="0" smtClean="0"/>
              <a:t>og lagre kode</a:t>
            </a:r>
            <a:r>
              <a:rPr lang="nb-NO" dirty="0" smtClean="0"/>
              <a:t>:</a:t>
            </a:r>
            <a:endParaRPr lang="nb-NO" dirty="0"/>
          </a:p>
        </p:txBody>
      </p:sp>
      <p:pic>
        <p:nvPicPr>
          <p:cNvPr id="4" name="Google Shape;2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298" y="488899"/>
            <a:ext cx="1128080" cy="95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15" y="1448840"/>
            <a:ext cx="8192167" cy="4676951"/>
          </a:xfrm>
          <a:prstGeom prst="rect">
            <a:avLst/>
          </a:prstGeom>
        </p:spPr>
      </p:pic>
      <p:sp>
        <p:nvSpPr>
          <p:cNvPr id="8" name="Bildeforklaring formet som et avrundet rektangel 7"/>
          <p:cNvSpPr/>
          <p:nvPr/>
        </p:nvSpPr>
        <p:spPr>
          <a:xfrm>
            <a:off x="467360" y="3423920"/>
            <a:ext cx="1300480" cy="274320"/>
          </a:xfrm>
          <a:prstGeom prst="wedgeRoundRectCallout">
            <a:avLst>
              <a:gd name="adj1" fmla="val 45573"/>
              <a:gd name="adj2" fmla="val -178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Simulator</a:t>
            </a:r>
            <a:endParaRPr lang="nb-NO" dirty="0"/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420175" y="5049520"/>
            <a:ext cx="2519680" cy="390120"/>
          </a:xfrm>
          <a:prstGeom prst="wedgeRoundRectCallout">
            <a:avLst>
              <a:gd name="adj1" fmla="val 24152"/>
              <a:gd name="adj2" fmla="val 95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Last ned kode til </a:t>
            </a:r>
            <a:r>
              <a:rPr lang="nb-NO" dirty="0" err="1" smtClean="0"/>
              <a:t>micro:bit</a:t>
            </a:r>
            <a:endParaRPr lang="nb-NO" dirty="0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4033520" y="4335954"/>
            <a:ext cx="2062480" cy="510365"/>
          </a:xfrm>
          <a:prstGeom prst="wedgeRoundRectCallout">
            <a:avLst>
              <a:gd name="adj1" fmla="val -48388"/>
              <a:gd name="adj2" fmla="val -321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Programblokker – dra og slipp</a:t>
            </a:r>
            <a:endParaRPr lang="nb-NO" sz="1100" dirty="0"/>
          </a:p>
        </p:txBody>
      </p:sp>
      <p:sp>
        <p:nvSpPr>
          <p:cNvPr id="14" name="Bildeforklaring formet som et avrundet rektangel 13"/>
          <p:cNvSpPr/>
          <p:nvPr/>
        </p:nvSpPr>
        <p:spPr>
          <a:xfrm>
            <a:off x="6167120" y="2913555"/>
            <a:ext cx="1127760" cy="307165"/>
          </a:xfrm>
          <a:prstGeom prst="wedgeRoundRectCallout">
            <a:avLst>
              <a:gd name="adj1" fmla="val -132207"/>
              <a:gd name="adj2" fmla="val -165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Kode</a:t>
            </a:r>
            <a:endParaRPr lang="nb-NO" sz="1100" dirty="0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4744858" y="5243392"/>
            <a:ext cx="1422262" cy="510365"/>
          </a:xfrm>
          <a:prstGeom prst="wedgeRoundRectCallout">
            <a:avLst>
              <a:gd name="adj1" fmla="val -65523"/>
              <a:gd name="adj2" fmla="val 78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Gi navn og lagre kode</a:t>
            </a:r>
            <a:endParaRPr lang="nb-NO" sz="1100" dirty="0"/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5034446" y="769343"/>
            <a:ext cx="2123107" cy="614926"/>
          </a:xfrm>
          <a:prstGeom prst="wedgeRoundRectCallout">
            <a:avLst>
              <a:gd name="adj1" fmla="val -157061"/>
              <a:gd name="adj2" fmla="val 70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Til startsiden for å hente lagret kode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44517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1e6651556_2_58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nb-NO" sz="3359" dirty="0" smtClean="0"/>
              <a:t>Modellere en trådløs ruter</a:t>
            </a:r>
            <a:r>
              <a:rPr lang="x-none" sz="3359" dirty="0" smtClean="0"/>
              <a:t> </a:t>
            </a:r>
            <a:endParaRPr sz="3359" dirty="0"/>
          </a:p>
        </p:txBody>
      </p:sp>
      <p:pic>
        <p:nvPicPr>
          <p:cNvPr id="245" name="Google Shape;245;gf1e6651556_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3637" y="919981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7295" y="2156925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041" y="2000635"/>
            <a:ext cx="2724530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x-none" sz="3600" dirty="0" smtClean="0"/>
              <a:t>Modellere </a:t>
            </a:r>
            <a:r>
              <a:rPr lang="nb-NO" sz="3600" dirty="0" smtClean="0"/>
              <a:t>trådløs </a:t>
            </a:r>
            <a:r>
              <a:rPr lang="x-none" sz="3600" dirty="0" smtClean="0"/>
              <a:t>ruter </a:t>
            </a:r>
            <a:r>
              <a:rPr lang="nb-NO" sz="3600" dirty="0" smtClean="0"/>
              <a:t>og to mobile enheter </a:t>
            </a:r>
            <a:r>
              <a:rPr lang="x-none" sz="3600" dirty="0" smtClean="0"/>
              <a:t>med </a:t>
            </a:r>
            <a:r>
              <a:rPr lang="x-none" sz="3600" dirty="0"/>
              <a:t>micro:bit</a:t>
            </a:r>
            <a:endParaRPr sz="3600" dirty="0"/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225" y="1823224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036" y="2929490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225" y="4263259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il høyre 13"/>
          <p:cNvSpPr/>
          <p:nvPr/>
        </p:nvSpPr>
        <p:spPr>
          <a:xfrm rot="859154">
            <a:off x="5468027" y="4000322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høyre 14"/>
          <p:cNvSpPr/>
          <p:nvPr/>
        </p:nvSpPr>
        <p:spPr>
          <a:xfrm rot="20696872">
            <a:off x="5451230" y="2805826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Google Shape;240;gd20e041f8f_0_114"/>
          <p:cNvSpPr txBox="1"/>
          <p:nvPr/>
        </p:nvSpPr>
        <p:spPr>
          <a:xfrm>
            <a:off x="2157393" y="4625157"/>
            <a:ext cx="12186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39;gd20e041f8f_0_114"/>
          <p:cNvSpPr txBox="1"/>
          <p:nvPr/>
        </p:nvSpPr>
        <p:spPr>
          <a:xfrm>
            <a:off x="9319280" y="3418056"/>
            <a:ext cx="6417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39;gd20e041f8f_0_114"/>
          <p:cNvSpPr txBox="1"/>
          <p:nvPr/>
        </p:nvSpPr>
        <p:spPr>
          <a:xfrm>
            <a:off x="9487786" y="5937224"/>
            <a:ext cx="5198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Pc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Bildeforklaring formet som et avrundet rektangel 22"/>
          <p:cNvSpPr/>
          <p:nvPr/>
        </p:nvSpPr>
        <p:spPr>
          <a:xfrm>
            <a:off x="5626283" y="5658966"/>
            <a:ext cx="2454825" cy="617416"/>
          </a:xfrm>
          <a:prstGeom prst="wedgeRoundRectCallout">
            <a:avLst>
              <a:gd name="adj1" fmla="val 30940"/>
              <a:gd name="adj2" fmla="val -110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Bruke radiofunksjonen på </a:t>
            </a:r>
            <a:r>
              <a:rPr lang="nb-NO" dirty="0" err="1" smtClean="0"/>
              <a:t>micro:bit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654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38" y="3743114"/>
            <a:ext cx="3686689" cy="2162477"/>
          </a:xfrm>
          <a:prstGeom prst="rect">
            <a:avLst/>
          </a:prstGeom>
        </p:spPr>
      </p:pic>
      <p:sp>
        <p:nvSpPr>
          <p:cNvPr id="231" name="Google Shape;231;gd20e041f8f_0_114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200" dirty="0" smtClean="0"/>
              <a:t>Etabler </a:t>
            </a:r>
            <a:r>
              <a:rPr lang="nb-NO" sz="3200" dirty="0" smtClean="0"/>
              <a:t>kontakt mellom </a:t>
            </a:r>
            <a:r>
              <a:rPr lang="nb-NO" sz="3200" dirty="0" smtClean="0"/>
              <a:t>trådløs </a:t>
            </a:r>
            <a:r>
              <a:rPr lang="nb-NO" sz="3200" dirty="0" smtClean="0"/>
              <a:t>ruter </a:t>
            </a:r>
            <a:r>
              <a:rPr lang="nb-NO" sz="3200" dirty="0" smtClean="0"/>
              <a:t>(</a:t>
            </a:r>
            <a:r>
              <a:rPr lang="nb-NO" sz="3200" dirty="0" err="1" smtClean="0"/>
              <a:t>micro:bit</a:t>
            </a:r>
            <a:r>
              <a:rPr lang="nb-NO" sz="3200" dirty="0" smtClean="0"/>
              <a:t> 1) og mobil (</a:t>
            </a:r>
            <a:r>
              <a:rPr lang="nb-NO" sz="3200" dirty="0" err="1" smtClean="0"/>
              <a:t>micro:bit</a:t>
            </a:r>
            <a:r>
              <a:rPr lang="nb-NO" sz="3200" dirty="0" smtClean="0"/>
              <a:t> 2) via radio</a:t>
            </a:r>
            <a:endParaRPr sz="3200" dirty="0"/>
          </a:p>
        </p:txBody>
      </p:sp>
      <p:pic>
        <p:nvPicPr>
          <p:cNvPr id="236" name="Google Shape;236;gd20e041f8f_0_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778" y="1574513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20e041f8f_0_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15" y="1574514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20e041f8f_0_114"/>
          <p:cNvSpPr txBox="1"/>
          <p:nvPr/>
        </p:nvSpPr>
        <p:spPr>
          <a:xfrm>
            <a:off x="7202931" y="3319455"/>
            <a:ext cx="12394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d20e041f8f_0_114"/>
          <p:cNvSpPr txBox="1"/>
          <p:nvPr/>
        </p:nvSpPr>
        <p:spPr>
          <a:xfrm>
            <a:off x="699695" y="3319455"/>
            <a:ext cx="12186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921" y="1638838"/>
            <a:ext cx="2245879" cy="3669010"/>
          </a:xfrm>
          <a:prstGeom prst="rect">
            <a:avLst/>
          </a:prstGeom>
        </p:spPr>
      </p:pic>
      <p:sp>
        <p:nvSpPr>
          <p:cNvPr id="7" name="Bildeforklaring formet som et avrundet rektangel 6"/>
          <p:cNvSpPr/>
          <p:nvPr/>
        </p:nvSpPr>
        <p:spPr>
          <a:xfrm>
            <a:off x="4698765" y="4729147"/>
            <a:ext cx="2519680" cy="749243"/>
          </a:xfrm>
          <a:prstGeom prst="wedgeRoundRectCallout">
            <a:avLst>
              <a:gd name="adj1" fmla="val -62768"/>
              <a:gd name="adj2" fmla="val -22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Programmer og last ned på </a:t>
            </a:r>
            <a:r>
              <a:rPr lang="nb-NO" dirty="0" err="1" smtClean="0"/>
              <a:t>micro:bit</a:t>
            </a:r>
            <a:r>
              <a:rPr lang="nb-NO" dirty="0" smtClean="0"/>
              <a:t> 1</a:t>
            </a:r>
            <a:endParaRPr lang="nb-NO" dirty="0"/>
          </a:p>
        </p:txBody>
      </p:sp>
      <p:sp>
        <p:nvSpPr>
          <p:cNvPr id="19" name="Bildeforklaring formet som et avrundet rektangel 18"/>
          <p:cNvSpPr/>
          <p:nvPr/>
        </p:nvSpPr>
        <p:spPr>
          <a:xfrm>
            <a:off x="6588241" y="3743114"/>
            <a:ext cx="2519680" cy="786241"/>
          </a:xfrm>
          <a:prstGeom prst="wedgeRoundRectCallout">
            <a:avLst>
              <a:gd name="adj1" fmla="val 37286"/>
              <a:gd name="adj2" fmla="val -65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Programmer og last ned på </a:t>
            </a:r>
            <a:r>
              <a:rPr lang="nb-NO" dirty="0" err="1" smtClean="0"/>
              <a:t>micro:bit</a:t>
            </a:r>
            <a:r>
              <a:rPr lang="nb-NO" dirty="0" smtClean="0"/>
              <a:t> 2</a:t>
            </a:r>
            <a:endParaRPr lang="nb-NO" dirty="0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2820516" y="3702229"/>
            <a:ext cx="2519680" cy="774047"/>
          </a:xfrm>
          <a:prstGeom prst="wedgeRoundRectCallout">
            <a:avLst>
              <a:gd name="adj1" fmla="val -70631"/>
              <a:gd name="adj2" fmla="val 29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Sett inn nummeret dere har fått tildelt</a:t>
            </a:r>
            <a:endParaRPr lang="nb-NO" dirty="0"/>
          </a:p>
        </p:txBody>
      </p:sp>
      <p:sp>
        <p:nvSpPr>
          <p:cNvPr id="14" name="Bildeforklaring formet som et avrundet rektangel 13"/>
          <p:cNvSpPr/>
          <p:nvPr/>
        </p:nvSpPr>
        <p:spPr>
          <a:xfrm>
            <a:off x="9157419" y="922306"/>
            <a:ext cx="2519680" cy="774047"/>
          </a:xfrm>
          <a:prstGeom prst="wedgeRoundRectCallout">
            <a:avLst>
              <a:gd name="adj1" fmla="val 2554"/>
              <a:gd name="adj2" fmla="val 941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Sett inn nummeret dere har fått tildelt</a:t>
            </a:r>
            <a:endParaRPr lang="nb-NO" dirty="0"/>
          </a:p>
        </p:txBody>
      </p:sp>
      <p:sp>
        <p:nvSpPr>
          <p:cNvPr id="15" name="Bildeforklaring formet som et avrundet rektangel 14"/>
          <p:cNvSpPr/>
          <p:nvPr/>
        </p:nvSpPr>
        <p:spPr>
          <a:xfrm>
            <a:off x="3460636" y="5630992"/>
            <a:ext cx="2519680" cy="799105"/>
          </a:xfrm>
          <a:prstGeom prst="wedgeRoundRectCallout">
            <a:avLst>
              <a:gd name="adj1" fmla="val -62768"/>
              <a:gd name="adj2" fmla="val -22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Lagre programmet som «Trådløs ruter»</a:t>
            </a:r>
            <a:endParaRPr lang="nb-NO" dirty="0"/>
          </a:p>
        </p:txBody>
      </p:sp>
      <p:sp>
        <p:nvSpPr>
          <p:cNvPr id="16" name="Bildeforklaring formet som et avrundet rektangel 15"/>
          <p:cNvSpPr/>
          <p:nvPr/>
        </p:nvSpPr>
        <p:spPr>
          <a:xfrm>
            <a:off x="8438332" y="5595008"/>
            <a:ext cx="2519680" cy="799105"/>
          </a:xfrm>
          <a:prstGeom prst="wedgeRoundRectCallout">
            <a:avLst>
              <a:gd name="adj1" fmla="val 31796"/>
              <a:gd name="adj2" fmla="val -77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Lagre programmet som «Mobil»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" y="3873131"/>
            <a:ext cx="923458" cy="27117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0" y="4144305"/>
            <a:ext cx="836520" cy="28368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" y="4874912"/>
            <a:ext cx="698015" cy="2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9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20e041f8f_0_114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200" dirty="0" smtClean="0"/>
              <a:t>Diskuter: hva gjør programmene?</a:t>
            </a:r>
            <a:endParaRPr sz="3200" dirty="0"/>
          </a:p>
        </p:txBody>
      </p:sp>
      <p:pic>
        <p:nvPicPr>
          <p:cNvPr id="236" name="Google Shape;236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778" y="1574513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20e041f8f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15" y="1574514"/>
            <a:ext cx="1885844" cy="15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20e041f8f_0_114"/>
          <p:cNvSpPr txBox="1"/>
          <p:nvPr/>
        </p:nvSpPr>
        <p:spPr>
          <a:xfrm>
            <a:off x="7550058" y="3182344"/>
            <a:ext cx="12394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d20e041f8f_0_114"/>
          <p:cNvSpPr txBox="1"/>
          <p:nvPr/>
        </p:nvSpPr>
        <p:spPr>
          <a:xfrm>
            <a:off x="699695" y="3319455"/>
            <a:ext cx="12186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Trådløs </a:t>
            </a:r>
            <a:r>
              <a:rPr lang="x-non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21" y="1638838"/>
            <a:ext cx="2245879" cy="3669010"/>
          </a:xfrm>
          <a:prstGeom prst="rect">
            <a:avLst/>
          </a:prstGeom>
        </p:spPr>
      </p:pic>
      <p:sp>
        <p:nvSpPr>
          <p:cNvPr id="6" name="Bildeforklaring formet som en sky 5"/>
          <p:cNvSpPr/>
          <p:nvPr/>
        </p:nvSpPr>
        <p:spPr>
          <a:xfrm>
            <a:off x="3697957" y="1760960"/>
            <a:ext cx="2868047" cy="1429482"/>
          </a:xfrm>
          <a:prstGeom prst="cloudCallout">
            <a:avLst>
              <a:gd name="adj1" fmla="val 16843"/>
              <a:gd name="adj2" fmla="val 50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Forklar til hverandre hva </a:t>
            </a:r>
            <a:r>
              <a:rPr lang="nb-NO" dirty="0" smtClean="0"/>
              <a:t>disse to</a:t>
            </a:r>
            <a:r>
              <a:rPr lang="nb-NO" dirty="0" smtClean="0"/>
              <a:t> </a:t>
            </a:r>
            <a:r>
              <a:rPr lang="nb-NO" dirty="0" smtClean="0"/>
              <a:t>programmet gjør</a:t>
            </a:r>
            <a:endParaRPr lang="nb-NO" dirty="0"/>
          </a:p>
        </p:txBody>
      </p:sp>
      <p:sp>
        <p:nvSpPr>
          <p:cNvPr id="20" name="Bildeforklaring formet som en sky 19"/>
          <p:cNvSpPr/>
          <p:nvPr/>
        </p:nvSpPr>
        <p:spPr>
          <a:xfrm>
            <a:off x="6034453" y="4834470"/>
            <a:ext cx="2407920" cy="14294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NB: Radiogruppe  tilsvarer navn på </a:t>
            </a:r>
            <a:r>
              <a:rPr lang="nb-NO" dirty="0" err="1" smtClean="0"/>
              <a:t>wifi</a:t>
            </a:r>
            <a:r>
              <a:rPr lang="nb-NO" dirty="0" smtClean="0"/>
              <a:t>-nettverk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15" y="3862616"/>
            <a:ext cx="3686689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1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558</Words>
  <Application>Microsoft Office PowerPoint</Application>
  <PresentationFormat>Widescreen</PresentationFormat>
  <Paragraphs>109</Paragraphs>
  <Slides>16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Amatic SC</vt:lpstr>
      <vt:lpstr>Arial</vt:lpstr>
      <vt:lpstr>Calibri</vt:lpstr>
      <vt:lpstr>Office-tema</vt:lpstr>
      <vt:lpstr>PowerPoint-presentasjon</vt:lpstr>
      <vt:lpstr>Velg språk</vt:lpstr>
      <vt:lpstr>Koble til med datamaskin</vt:lpstr>
      <vt:lpstr>Koble til med nettbrett</vt:lpstr>
      <vt:lpstr>Lag og lagre kode:</vt:lpstr>
      <vt:lpstr>Modellere en trådløs ruter </vt:lpstr>
      <vt:lpstr>Modellere trådløs ruter og to mobile enheter med micro:bit</vt:lpstr>
      <vt:lpstr>Etabler kontakt mellom trådløs ruter (micro:bit 1) og mobil (micro:bit 2) via radio</vt:lpstr>
      <vt:lpstr>Diskuter: hva gjør programmene?</vt:lpstr>
      <vt:lpstr>Etabler kontakt med både mobil og pc</vt:lpstr>
      <vt:lpstr>Etabler kontakt med både mobil og pc</vt:lpstr>
      <vt:lpstr>Hva slags informasjon har du mottatt?</vt:lpstr>
      <vt:lpstr>Ulik informasjon til enten mobil eller pc:</vt:lpstr>
      <vt:lpstr>Fra mobil eller pc til trådløs ruter (og videre til internett)</vt:lpstr>
      <vt:lpstr>Utforsk dekning </vt:lpstr>
      <vt:lpstr>Oppgave utforsk dekning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Liv Oddrun Voll</cp:lastModifiedBy>
  <cp:revision>39</cp:revision>
  <dcterms:created xsi:type="dcterms:W3CDTF">2019-05-08T10:22:22Z</dcterms:created>
  <dcterms:modified xsi:type="dcterms:W3CDTF">2021-11-01T12:24:17Z</dcterms:modified>
</cp:coreProperties>
</file>